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handoutMasterIdLst>
    <p:handoutMasterId r:id="rId15"/>
  </p:handoutMasterIdLst>
  <p:sldIdLst>
    <p:sldId id="292" r:id="rId5"/>
    <p:sldId id="295" r:id="rId6"/>
    <p:sldId id="294" r:id="rId7"/>
    <p:sldId id="258" r:id="rId8"/>
    <p:sldId id="265" r:id="rId9"/>
    <p:sldId id="266" r:id="rId10"/>
    <p:sldId id="267" r:id="rId11"/>
    <p:sldId id="268" r:id="rId12"/>
    <p:sldId id="289" r:id="rId1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8C8"/>
    <a:srgbClr val="274E5C"/>
    <a:srgbClr val="BF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18" autoAdjust="0"/>
  </p:normalViewPr>
  <p:slideViewPr>
    <p:cSldViewPr snapToGrid="0" snapToObjects="1">
      <p:cViewPr>
        <p:scale>
          <a:sx n="49" d="100"/>
          <a:sy n="49" d="100"/>
        </p:scale>
        <p:origin x="-214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2100" y="-90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A725F90-E800-4A34-B49F-54D64CDBE18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2634F9-3E9E-4076-86D3-9362FF83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823AF33-1346-F641-BB45-1F1A27E310E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3F4955-CF37-984B-B20B-461998B1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37077" indent="-28349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33964" indent="-22679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87549" indent="-22679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41135" indent="-22679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94720" indent="-226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48305" indent="-226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01892" indent="-226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55477" indent="-2267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AE612CF-976A-48A4-8342-02F6CC560967}" type="slidenum">
              <a:rPr lang="en-US" altLang="fr-FR" sz="1200">
                <a:solidFill>
                  <a:prstClr val="black"/>
                </a:solidFill>
              </a:rPr>
              <a:pPr/>
              <a:t>1</a:t>
            </a:fld>
            <a:endParaRPr lang="en-US" altLang="fr-FR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2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0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F4955-CF37-984B-B20B-461998B19A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7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086600" cy="2209800"/>
          </a:xfrm>
        </p:spPr>
        <p:txBody>
          <a:bodyPr/>
          <a:lstStyle>
            <a:lvl1pPr>
              <a:defRPr sz="4400">
                <a:latin typeface="Arial" charset="0"/>
              </a:defRPr>
            </a:lvl1pPr>
          </a:lstStyle>
          <a:p>
            <a:pPr lvl="0"/>
            <a:r>
              <a:rPr lang="fr-CA" noProof="0" smtClean="0"/>
              <a:t>Click to edit Master 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516234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7771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6835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88345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9543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0107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006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3605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7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98608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24354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8288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340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69150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61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5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28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7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26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9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0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75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4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89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7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5A78-960E-42E6-85CD-1FD7A7F49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A602-B1D5-460B-B399-E149E047B1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5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5EAC-616C-4A6A-8655-EDBCD5ED01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22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4600"/>
            <a:ext cx="37338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7338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8563-254D-4CEE-AE64-67BBCC2DF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5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03BF6-D7C7-4386-BEBC-CB988AE34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4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7B40-67A4-4182-AD4A-C7C7D1317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9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C561-3DC2-4D16-808E-7F2D6A88F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7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9875-450D-4F9D-82E9-FCEA333A29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9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C72A-4E3D-420A-A0A1-80D1E30C3B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99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3F6C-E0A4-4F98-BAD2-7B6E749BBE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6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447800"/>
            <a:ext cx="19050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7800"/>
            <a:ext cx="55626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291C1-3231-42A3-A907-4AB14191A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2869-C23B-CA47-98B5-A53B2E8F26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98B57-01CE-6F4E-8E8E-6A5DE8EC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31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text styles</a:t>
            </a:r>
          </a:p>
          <a:p>
            <a:pPr lvl="1"/>
            <a:r>
              <a:rPr lang="fr-CA" altLang="fr-FR" smtClean="0"/>
              <a:t>Second level</a:t>
            </a:r>
          </a:p>
          <a:p>
            <a:pPr lvl="2"/>
            <a:r>
              <a:rPr lang="fr-CA" altLang="fr-FR" smtClean="0"/>
              <a:t>Third level</a:t>
            </a:r>
          </a:p>
          <a:p>
            <a:pPr lvl="3"/>
            <a:r>
              <a:rPr lang="fr-CA" altLang="fr-FR" smtClean="0"/>
              <a:t>Fourth level</a:t>
            </a:r>
          </a:p>
          <a:p>
            <a:pPr lvl="4"/>
            <a:r>
              <a:rPr lang="fr-CA" altLang="fr-F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45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2869-C23B-CA47-98B5-A53B2E8F26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98B57-01CE-6F4E-8E8E-6A5DE8ECE6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orizon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4478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14600"/>
            <a:ext cx="762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0D9CF6-E7C0-47AF-8353-EFF644E422D0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3B1ED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121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1216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1216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1216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1216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1216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1216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1216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121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dietitian.ca/find" TargetMode="External"/><Relationship Id="rId4" Type="http://schemas.openxmlformats.org/officeDocument/2006/relationships/hyperlink" Target="http://www.nutritionmonth2016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rizonPP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8646" y="4611229"/>
            <a:ext cx="4616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8C8C8"/>
                </a:solidFill>
              </a:rPr>
              <a:t>Nutrition Month </a:t>
            </a:r>
          </a:p>
          <a:p>
            <a:pPr algn="ctr"/>
            <a:r>
              <a:rPr lang="en-US" sz="4800" dirty="0" smtClean="0">
                <a:solidFill>
                  <a:srgbClr val="28C8C8"/>
                </a:solidFill>
              </a:rPr>
              <a:t>March 2016</a:t>
            </a:r>
            <a:endParaRPr lang="en-US" sz="4800" dirty="0">
              <a:solidFill>
                <a:srgbClr val="28C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24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19400"/>
            <a:ext cx="7543800" cy="3200400"/>
          </a:xfrm>
        </p:spPr>
        <p:txBody>
          <a:bodyPr/>
          <a:lstStyle/>
          <a:p>
            <a:pPr eaLnBrk="1" hangingPunct="1"/>
            <a:r>
              <a:rPr lang="en-CA" altLang="en-US" b="1" dirty="0" smtClean="0">
                <a:solidFill>
                  <a:schemeClr val="tx1"/>
                </a:solidFill>
                <a:latin typeface="Century Gothic" pitchFamily="34" charset="0"/>
              </a:rPr>
              <a:t>Health Info</a:t>
            </a:r>
          </a:p>
          <a:p>
            <a:pPr eaLnBrk="1" hangingPunct="1"/>
            <a:r>
              <a:rPr lang="en-CA" altLang="en-US" b="1" dirty="0" smtClean="0">
                <a:solidFill>
                  <a:srgbClr val="28C8C8"/>
                </a:solidFill>
                <a:latin typeface="Century Gothic" pitchFamily="34" charset="0"/>
              </a:rPr>
              <a:t>prepared by </a:t>
            </a:r>
            <a:br>
              <a:rPr lang="en-CA" altLang="en-US" b="1" dirty="0" smtClean="0">
                <a:solidFill>
                  <a:srgbClr val="28C8C8"/>
                </a:solidFill>
                <a:latin typeface="Century Gothic" pitchFamily="34" charset="0"/>
              </a:rPr>
            </a:br>
            <a:r>
              <a:rPr lang="en-CA" altLang="en-US" b="1" dirty="0" smtClean="0">
                <a:solidFill>
                  <a:schemeClr val="tx1"/>
                </a:solidFill>
                <a:latin typeface="Century Gothic" pitchFamily="34" charset="0"/>
              </a:rPr>
              <a:t>Public Health</a:t>
            </a:r>
            <a:br>
              <a:rPr lang="en-CA" altLang="en-US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CA" altLang="en-US" b="1" dirty="0" smtClean="0">
                <a:solidFill>
                  <a:schemeClr val="tx1"/>
                </a:solidFill>
                <a:latin typeface="Century Gothic" pitchFamily="34" charset="0"/>
              </a:rPr>
              <a:t>March  </a:t>
            </a:r>
            <a:r>
              <a:rPr lang="en-CA" altLang="en-US" b="1" dirty="0" smtClean="0">
                <a:solidFill>
                  <a:schemeClr val="tx1"/>
                </a:solidFill>
                <a:latin typeface="Century Gothic" pitchFamily="34" charset="0"/>
              </a:rPr>
              <a:t>2016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23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Nutrition Month 2016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NutritionMonth-URL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5" y="6446216"/>
            <a:ext cx="2648691" cy="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tritionMonth-URL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4" y="6400856"/>
            <a:ext cx="2648691" cy="2354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3701" y="2487476"/>
            <a:ext cx="8340344" cy="1572460"/>
          </a:xfrm>
        </p:spPr>
        <p:txBody>
          <a:bodyPr>
            <a:normAutofit fontScale="90000"/>
          </a:bodyPr>
          <a:lstStyle/>
          <a:p>
            <a:r>
              <a:rPr lang="fr-CA" sz="49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fr-CA" sz="49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r-CA" sz="4900" b="1" dirty="0" err="1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</a:t>
            </a:r>
            <a:r>
              <a:rPr lang="fr-CA" sz="49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100 </a:t>
            </a:r>
            <a:r>
              <a:rPr lang="fr-CA" sz="4900" b="1" dirty="0" err="1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meal</a:t>
            </a:r>
            <a:r>
              <a:rPr lang="fr-CA" sz="49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4900" b="1" dirty="0" err="1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journey</a:t>
            </a:r>
            <a:r>
              <a:rPr lang="fr-CA" sz="49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 </a:t>
            </a:r>
            <a:r>
              <a:rPr lang="fr-CA" b="1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fr-CA" b="1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r-CA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fr-CA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r-CA" b="1" dirty="0" err="1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</a:t>
            </a:r>
            <a:r>
              <a:rPr lang="fr-CA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err="1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ready</a:t>
            </a:r>
            <a:r>
              <a:rPr lang="fr-CA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to </a:t>
            </a:r>
            <a:r>
              <a:rPr lang="fr-CA" b="1" dirty="0" err="1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make</a:t>
            </a:r>
            <a:r>
              <a:rPr lang="fr-CA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err="1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healthy</a:t>
            </a:r>
            <a:r>
              <a:rPr lang="fr-CA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changes to </a:t>
            </a:r>
            <a:r>
              <a:rPr lang="fr-CA" b="1" dirty="0" err="1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</a:t>
            </a:r>
            <a:r>
              <a:rPr lang="fr-CA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err="1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eating</a:t>
            </a:r>
            <a:r>
              <a:rPr lang="fr-CA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habits!</a:t>
            </a:r>
            <a:endParaRPr lang="en-US" dirty="0">
              <a:solidFill>
                <a:srgbClr val="BF314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661823"/>
            <a:ext cx="7972425" cy="78068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/>
              </a:rPr>
              <a:t>Set Yourself Up for Success!</a:t>
            </a:r>
            <a:endParaRPr lang="en-US" sz="3600" dirty="0">
              <a:solidFill>
                <a:srgbClr val="BF314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4200" y="2603499"/>
            <a:ext cx="7972425" cy="3825875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800"/>
              </a:spcBef>
              <a:buNone/>
            </a:pP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Make your goals SMART: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8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pecific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8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M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easurable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8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A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ction-oriented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8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R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ealistic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8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T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ime frame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274E5C"/>
              </a:solidFill>
              <a:latin typeface="Arial"/>
              <a:cs typeface="Arial"/>
            </a:endParaRPr>
          </a:p>
          <a:p>
            <a:pPr marL="0" indent="0" algn="ctr">
              <a:lnSpc>
                <a:spcPts val="2800"/>
              </a:lnSpc>
              <a:spcBef>
                <a:spcPts val="800"/>
              </a:spcBef>
              <a:buNone/>
            </a:pPr>
            <a:r>
              <a:rPr lang="en-US" sz="2000" i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“I will eat a vegetable at lunch every day.”</a:t>
            </a:r>
          </a:p>
        </p:txBody>
      </p:sp>
      <p:pic>
        <p:nvPicPr>
          <p:cNvPr id="4" name="Picture 3" descr="NutritionMonth-URL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4" y="6400856"/>
            <a:ext cx="2648691" cy="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642368"/>
            <a:ext cx="7972425" cy="78068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/>
              </a:rPr>
              <a:t>Use these Cool Tools!</a:t>
            </a:r>
            <a:endParaRPr lang="en-US" sz="3600" dirty="0">
              <a:solidFill>
                <a:srgbClr val="BF314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4200" y="2603499"/>
            <a:ext cx="7972425" cy="3825875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800"/>
              </a:spcBef>
              <a:buNone/>
            </a:pP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To help you eat healthy everyday, use these top 3 dietitian-designed apps: 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274E5C"/>
              </a:solidFill>
              <a:latin typeface="Century Gothic" panose="020B0502020202020204" pitchFamily="34" charset="0"/>
              <a:cs typeface="Arial"/>
            </a:endParaRPr>
          </a:p>
          <a:p>
            <a:pPr marL="457200" indent="-457200">
              <a:lnSpc>
                <a:spcPts val="28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eaTracker</a:t>
            </a:r>
            <a:endParaRPr lang="en-US" sz="2800" dirty="0" smtClean="0">
              <a:solidFill>
                <a:srgbClr val="274E5C"/>
              </a:solidFill>
              <a:latin typeface="Century Gothic" panose="020B0502020202020204" pitchFamily="34" charset="0"/>
              <a:cs typeface="Arial"/>
            </a:endParaRPr>
          </a:p>
          <a:p>
            <a:pPr marL="457200" indent="-457200">
              <a:lnSpc>
                <a:spcPts val="28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Cookspiration</a:t>
            </a:r>
            <a:endParaRPr lang="en-US" sz="2800" dirty="0" smtClean="0">
              <a:solidFill>
                <a:srgbClr val="274E5C"/>
              </a:solidFill>
              <a:latin typeface="Century Gothic" panose="020B0502020202020204" pitchFamily="34" charset="0"/>
              <a:cs typeface="Arial"/>
            </a:endParaRPr>
          </a:p>
          <a:p>
            <a:pPr marL="457200" indent="-457200">
              <a:lnSpc>
                <a:spcPts val="2800"/>
              </a:lnSpc>
              <a:spcBef>
                <a:spcPts val="8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eaTipster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NutritionMonth-URL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4" y="6400856"/>
            <a:ext cx="2648691" cy="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642368"/>
            <a:ext cx="7972425" cy="78068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/>
              </a:rPr>
              <a:t>Revitalize Your Food Choices!</a:t>
            </a:r>
            <a:endParaRPr lang="en-US" sz="3600" dirty="0">
              <a:solidFill>
                <a:srgbClr val="BF314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4200" y="2393261"/>
            <a:ext cx="8384702" cy="3825875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800"/>
              </a:spcBef>
              <a:buNone/>
            </a:pPr>
            <a:r>
              <a:rPr lang="en-US" sz="24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Choose healthy foods that support your SMART goals:</a:t>
            </a:r>
            <a:endParaRPr lang="en-US" sz="1000" dirty="0" smtClean="0">
              <a:solidFill>
                <a:srgbClr val="274E5C"/>
              </a:solidFill>
              <a:latin typeface="Century Gothic" panose="020B0502020202020204" pitchFamily="34" charset="0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CA" sz="24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Vegetables </a:t>
            </a:r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fruit</a:t>
            </a:r>
          </a:p>
          <a:p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Whole grains</a:t>
            </a:r>
          </a:p>
          <a:p>
            <a:r>
              <a:rPr lang="en-CA" sz="24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Milk and substitutes</a:t>
            </a:r>
            <a:endParaRPr lang="en-CA" sz="2400" dirty="0">
              <a:solidFill>
                <a:srgbClr val="274E5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Nuts, seeds and nut butters</a:t>
            </a:r>
          </a:p>
          <a:p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Legumes</a:t>
            </a:r>
          </a:p>
          <a:p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Eggs</a:t>
            </a:r>
          </a:p>
          <a:p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CA" sz="2400" dirty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Meat and </a:t>
            </a:r>
            <a:r>
              <a:rPr lang="en-CA" sz="24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poultry</a:t>
            </a:r>
            <a:endParaRPr lang="en-US" sz="2400" dirty="0">
              <a:solidFill>
                <a:srgbClr val="274E5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NutritionMonth-URL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4" y="6400856"/>
            <a:ext cx="2648691" cy="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4200" y="1661823"/>
            <a:ext cx="7972425" cy="78068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BF314C"/>
                </a:solidFill>
                <a:latin typeface="Century Gothic" panose="020B0502020202020204" pitchFamily="34" charset="0"/>
                <a:cs typeface="Arial"/>
              </a:rPr>
              <a:t>Change Your Eating Environment! </a:t>
            </a:r>
            <a:endParaRPr lang="en-US" sz="3600" dirty="0">
              <a:solidFill>
                <a:srgbClr val="BF314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4200" y="2603499"/>
            <a:ext cx="7972425" cy="3825875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spcBef>
                <a:spcPts val="800"/>
              </a:spcBef>
              <a:buNone/>
            </a:pP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Many people do not eat because they are hungry, but because they are influenced by cues in their environment.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274E5C"/>
              </a:solidFill>
              <a:latin typeface="Century Gothic" panose="020B0502020202020204" pitchFamily="34" charset="0"/>
              <a:cs typeface="Arial"/>
            </a:endParaRPr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C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ues that </a:t>
            </a:r>
            <a:r>
              <a:rPr lang="en-US" sz="2800" u="sng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hinder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 healthy habits: candy bowl, cookie jar</a:t>
            </a:r>
          </a:p>
          <a:p>
            <a:pPr>
              <a:lnSpc>
                <a:spcPts val="2800"/>
              </a:lnSpc>
              <a:spcBef>
                <a:spcPts val="800"/>
              </a:spcBef>
            </a:pPr>
            <a:r>
              <a:rPr lang="en-US" sz="2800" dirty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C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ues that </a:t>
            </a:r>
            <a:r>
              <a:rPr lang="en-US" sz="2800" u="sng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support</a:t>
            </a:r>
            <a:r>
              <a:rPr lang="en-US" sz="2800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 healthy habits: fruit bowl, reusable water bottle</a:t>
            </a:r>
          </a:p>
        </p:txBody>
      </p:sp>
      <p:pic>
        <p:nvPicPr>
          <p:cNvPr id="4" name="Picture 3" descr="NutritionMonth-URL-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54" y="6400856"/>
            <a:ext cx="2648691" cy="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59" y="2020585"/>
            <a:ext cx="6356673" cy="276525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Take the 100 meal journey. </a:t>
            </a:r>
          </a:p>
          <a:p>
            <a:pPr algn="ctr">
              <a:buNone/>
            </a:pPr>
            <a:r>
              <a:rPr lang="en-US" sz="3500" b="1" dirty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Make small changes, </a:t>
            </a:r>
            <a:r>
              <a:rPr lang="en-US" sz="3500" b="1" dirty="0" smtClean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                         one </a:t>
            </a:r>
            <a:r>
              <a:rPr lang="en-US" sz="3500" b="1" dirty="0">
                <a:solidFill>
                  <a:srgbClr val="274E5C"/>
                </a:solidFill>
                <a:latin typeface="Century Gothic" panose="020B0502020202020204" pitchFamily="34" charset="0"/>
                <a:cs typeface="Arial"/>
              </a:rPr>
              <a:t>meal at a time.</a:t>
            </a:r>
          </a:p>
          <a:p>
            <a:pPr algn="ctr">
              <a:buNone/>
            </a:pPr>
            <a:endParaRPr lang="en-US" sz="2000" b="1" i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600" u="sng" dirty="0" smtClean="0">
                <a:latin typeface="Century Gothic" panose="020B0502020202020204" pitchFamily="34" charset="0"/>
                <a:cs typeface="Arial"/>
                <a:hlinkClick r:id="rId4"/>
              </a:rPr>
              <a:t>www.NutritionMonth2016.ca</a:t>
            </a:r>
            <a:r>
              <a:rPr lang="en-US" sz="2600" dirty="0" smtClean="0">
                <a:latin typeface="Century Gothic" panose="020B0502020202020204" pitchFamily="34" charset="0"/>
                <a:cs typeface="Arial"/>
              </a:rPr>
              <a:t> </a:t>
            </a:r>
            <a:endParaRPr lang="en-US" sz="2600" dirty="0">
              <a:latin typeface="Century Gothic" panose="020B0502020202020204" pitchFamily="34" charset="0"/>
              <a:cs typeface="Arial"/>
            </a:endParaRPr>
          </a:p>
          <a:p>
            <a:pPr marL="0" indent="0" algn="ctr">
              <a:buNone/>
            </a:pPr>
            <a:endParaRPr lang="en-US" sz="2600" dirty="0">
              <a:latin typeface="Century Gothic" panose="020B0502020202020204" pitchFamily="34" charset="0"/>
              <a:cs typeface="Arial"/>
            </a:endParaRPr>
          </a:p>
          <a:p>
            <a:pPr marL="0" indent="0" algn="ctr">
              <a:buNone/>
            </a:pPr>
            <a:r>
              <a:rPr lang="en-US" sz="2600" dirty="0">
                <a:latin typeface="Century Gothic" panose="020B0502020202020204" pitchFamily="34" charset="0"/>
                <a:cs typeface="Arial"/>
                <a:hlinkClick r:id="rId5"/>
              </a:rPr>
              <a:t>www.dietitian.ca/find</a:t>
            </a:r>
            <a:r>
              <a:rPr lang="en-US" sz="2600" dirty="0">
                <a:latin typeface="Century Gothic" panose="020B0502020202020204" pitchFamily="34" charset="0"/>
                <a:cs typeface="Arial"/>
              </a:rPr>
              <a:t> </a:t>
            </a:r>
          </a:p>
          <a:p>
            <a:pPr marL="0" indent="0" algn="ctr">
              <a:buNone/>
            </a:pPr>
            <a:endParaRPr lang="en-CA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ts val="2800"/>
              </a:lnSpc>
              <a:spcBef>
                <a:spcPts val="1200"/>
              </a:spcBef>
            </a:pPr>
            <a:endParaRPr lang="en-US" sz="2000" dirty="0"/>
          </a:p>
        </p:txBody>
      </p:sp>
      <p:pic>
        <p:nvPicPr>
          <p:cNvPr id="4" name="Picture 3" descr="NutritionMonth-URL-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0" y="6400856"/>
            <a:ext cx="2648691" cy="2354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3900" y="738629"/>
            <a:ext cx="55483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Nutrition Month 2016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ocolate">
  <a:themeElements>
    <a:clrScheme name="Chocolate 1">
      <a:dk1>
        <a:srgbClr val="4C4C4C"/>
      </a:dk1>
      <a:lt1>
        <a:srgbClr val="FFFFFF"/>
      </a:lt1>
      <a:dk2>
        <a:srgbClr val="FFFFFF"/>
      </a:dk2>
      <a:lt2>
        <a:srgbClr val="CCD0A5"/>
      </a:lt2>
      <a:accent1>
        <a:srgbClr val="1A2267"/>
      </a:accent1>
      <a:accent2>
        <a:srgbClr val="6D8022"/>
      </a:accent2>
      <a:accent3>
        <a:srgbClr val="FFFFFF"/>
      </a:accent3>
      <a:accent4>
        <a:srgbClr val="404040"/>
      </a:accent4>
      <a:accent5>
        <a:srgbClr val="ABABB8"/>
      </a:accent5>
      <a:accent6>
        <a:srgbClr val="62731E"/>
      </a:accent6>
      <a:hlink>
        <a:srgbClr val="A3C135"/>
      </a:hlink>
      <a:folHlink>
        <a:srgbClr val="CCD0A5"/>
      </a:folHlink>
    </a:clrScheme>
    <a:fontScheme name="Chocolate">
      <a:majorFont>
        <a:latin typeface="Arial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ocolate 1">
        <a:dk1>
          <a:srgbClr val="4C4C4C"/>
        </a:dk1>
        <a:lt1>
          <a:srgbClr val="FFFFFF"/>
        </a:lt1>
        <a:dk2>
          <a:srgbClr val="FFFFFF"/>
        </a:dk2>
        <a:lt2>
          <a:srgbClr val="CCD0A5"/>
        </a:lt2>
        <a:accent1>
          <a:srgbClr val="1A2267"/>
        </a:accent1>
        <a:accent2>
          <a:srgbClr val="6D8022"/>
        </a:accent2>
        <a:accent3>
          <a:srgbClr val="FFFFFF"/>
        </a:accent3>
        <a:accent4>
          <a:srgbClr val="404040"/>
        </a:accent4>
        <a:accent5>
          <a:srgbClr val="ABABB8"/>
        </a:accent5>
        <a:accent6>
          <a:srgbClr val="62731E"/>
        </a:accent6>
        <a:hlink>
          <a:srgbClr val="A3C135"/>
        </a:hlink>
        <a:folHlink>
          <a:srgbClr val="CCD0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173</Words>
  <Application>Microsoft Office PowerPoint</Application>
  <PresentationFormat>On-screen Show (4:3)</PresentationFormat>
  <Paragraphs>52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Chocolate</vt:lpstr>
      <vt:lpstr>1_Office Theme</vt:lpstr>
      <vt:lpstr>Blank Presentation</vt:lpstr>
      <vt:lpstr>PowerPoint Presentation</vt:lpstr>
      <vt:lpstr>PowerPoint Presentation</vt:lpstr>
      <vt:lpstr>Nutrition Month 2016</vt:lpstr>
      <vt:lpstr> Take a 100 meal journey!   Get ready to make healthy changes to your eating habits!</vt:lpstr>
      <vt:lpstr>Set Yourself Up for Success!</vt:lpstr>
      <vt:lpstr>Use these Cool Tools!</vt:lpstr>
      <vt:lpstr>Revitalize Your Food Choices!</vt:lpstr>
      <vt:lpstr>Change Your Eating Environment!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Wideman</dc:creator>
  <cp:lastModifiedBy>DH Citrix User</cp:lastModifiedBy>
  <cp:revision>106</cp:revision>
  <cp:lastPrinted>2016-01-26T12:32:01Z</cp:lastPrinted>
  <dcterms:created xsi:type="dcterms:W3CDTF">2016-01-20T16:13:22Z</dcterms:created>
  <dcterms:modified xsi:type="dcterms:W3CDTF">2016-03-07T17:14:59Z</dcterms:modified>
</cp:coreProperties>
</file>